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87" d="100"/>
          <a:sy n="87" d="100"/>
        </p:scale>
        <p:origin x="1022" y="62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2021-06-18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2021-06-18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①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상시근로자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수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(20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</a:t>
            </a:r>
            <a:endParaRPr lang="en-US" altLang="ko-KR" sz="16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③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④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우수기업중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테마별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발전기회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③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사내문화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④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워라밸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직원추천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정량지표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정성지표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</a:t>
            </a:r>
            <a:r>
              <a:rPr lang="ko-KR" altLang="en-US" sz="1600" b="1" spc="-150" dirty="0" err="1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가산점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8498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63174</TotalTime>
  <Words>340</Words>
  <Application>Microsoft Office PowerPoint</Application>
  <PresentationFormat>A4 용지(210x297mm)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hjnam</cp:lastModifiedBy>
  <cp:revision>2140</cp:revision>
  <cp:lastPrinted>2018-09-17T06:06:19Z</cp:lastPrinted>
  <dcterms:created xsi:type="dcterms:W3CDTF">2010-11-06T07:22:41Z</dcterms:created>
  <dcterms:modified xsi:type="dcterms:W3CDTF">2021-06-18T01:13:35Z</dcterms:modified>
</cp:coreProperties>
</file>